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гузеля" initials="г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93" autoAdjust="0"/>
    <p:restoredTop sz="86477" autoAdjust="0"/>
  </p:normalViewPr>
  <p:slideViewPr>
    <p:cSldViewPr>
      <p:cViewPr varScale="1">
        <p:scale>
          <a:sx n="109" d="100"/>
          <a:sy n="109" d="100"/>
        </p:scale>
        <p:origin x="-67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3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69191-1050-4127-B55E-A5499EE7A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D51D4-9A10-43E7-861E-1B52D4A06D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967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D51D4-9A10-43E7-861E-1B52D4A06D2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193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зеля\Desktop\IMG-20200411-WA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55" y="4015535"/>
            <a:ext cx="2131601" cy="27410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зеля\Desktop\IMG-20200411-WA0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36" y="2049064"/>
            <a:ext cx="2534752" cy="33370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зеля\Desktop\IMG-20200411-WA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2776"/>
            <a:ext cx="3295497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гузеля\Desktop\IMG-20200412-WA0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119340"/>
            <a:ext cx="2452139" cy="32667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62068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 апреля – День космонавтики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19" y="5440950"/>
            <a:ext cx="245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Амир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8372" y="3573016"/>
            <a:ext cx="2226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П.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Вячеслав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736" y="5440951"/>
            <a:ext cx="253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Г.Самат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464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</TotalTime>
  <Words>13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Волна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гузеля</dc:creator>
  <cp:lastModifiedBy>Ислам</cp:lastModifiedBy>
  <cp:revision>4</cp:revision>
  <dcterms:created xsi:type="dcterms:W3CDTF">2020-04-12T15:17:05Z</dcterms:created>
  <dcterms:modified xsi:type="dcterms:W3CDTF">2020-04-13T09:48:04Z</dcterms:modified>
</cp:coreProperties>
</file>